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57" r:id="rId6"/>
    <p:sldId id="267" r:id="rId7"/>
    <p:sldId id="261" r:id="rId8"/>
    <p:sldId id="263" r:id="rId9"/>
    <p:sldId id="262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RES" id="{D775B7EF-7F73-4C61-88A0-A5193D9587EC}">
          <p14:sldIdLst>
            <p14:sldId id="256"/>
            <p14:sldId id="258"/>
          </p14:sldIdLst>
        </p14:section>
        <p14:section name="SOMMAIRE" id="{EAFF253E-157A-4219-B214-1439C41B6E2D}">
          <p14:sldIdLst>
            <p14:sldId id="259"/>
            <p14:sldId id="260"/>
          </p14:sldIdLst>
        </p14:section>
        <p14:section name="TEXTE CLASSIQUE" id="{2E61BE79-0AF5-4DCD-96B0-CA7C9BB55BA9}">
          <p14:sldIdLst>
            <p14:sldId id="257"/>
            <p14:sldId id="267"/>
          </p14:sldIdLst>
        </p14:section>
        <p14:section name="ENCADRÉS/FOCUS" id="{ACA2D908-9C68-4608-8766-6F64152AE265}">
          <p14:sldIdLst>
            <p14:sldId id="261"/>
            <p14:sldId id="263"/>
            <p14:sldId id="262"/>
          </p14:sldIdLst>
        </p14:section>
        <p14:section name="PICTOGRAMMES" id="{D7B650F6-C622-4399-BB8F-8DAC79EA8E4F}">
          <p14:sldIdLst>
            <p14:sldId id="266"/>
          </p14:sldIdLst>
        </p14:section>
        <p14:section name="DATA &amp; CHIFFRES CLÉS" id="{088003BB-D791-401F-A160-AFC79CC8E15D}">
          <p14:sldIdLst>
            <p14:sldId id="264"/>
          </p14:sldIdLst>
        </p14:section>
        <p14:section name="FIN" id="{A37AD41A-70A1-4210-9D67-BF51F8B4D3B9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5" autoAdjust="0"/>
  </p:normalViewPr>
  <p:slideViewPr>
    <p:cSldViewPr snapToObjects="1" showGuides="1">
      <p:cViewPr varScale="1">
        <p:scale>
          <a:sx n="113" d="100"/>
          <a:sy n="113" d="100"/>
        </p:scale>
        <p:origin x="15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1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61" d="100"/>
          <a:sy n="61" d="100"/>
        </p:scale>
        <p:origin x="22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fr-FR" sz="1300" b="1" i="0" u="none" strike="noStrike" kern="1200" cap="none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fr-FR" sz="1300" cap="none" baseline="0" noProof="0" dirty="0">
                <a:solidFill>
                  <a:schemeClr val="tx2"/>
                </a:solidFill>
              </a:rPr>
              <a:t>Exemple de présentation</a:t>
            </a:r>
            <a:br>
              <a:rPr lang="fr-FR" sz="1300" cap="none" baseline="0" noProof="0" dirty="0">
                <a:solidFill>
                  <a:schemeClr val="tx2"/>
                </a:solidFill>
              </a:rPr>
            </a:br>
            <a:r>
              <a:rPr lang="fr-FR" sz="1300" cap="none" baseline="0" noProof="0" dirty="0">
                <a:solidFill>
                  <a:schemeClr val="tx2"/>
                </a:solidFill>
              </a:rPr>
              <a:t>d'un graphique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fr-FR" sz="1300" b="1" i="0" u="none" strike="noStrike" kern="1200" cap="none" baseline="0" noProof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2190284615924952"/>
          <c:y val="0.17056325261378716"/>
          <c:w val="0.58254015083303012"/>
          <c:h val="0.80735497725310401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noFill/>
            <a:ln w="25400">
              <a:solidFill>
                <a:srgbClr val="E30015"/>
              </a:solidFill>
            </a:ln>
            <a:effectLst/>
          </c:spPr>
          <c:explosion val="9"/>
          <c:dPt>
            <c:idx val="0"/>
            <c:bubble3D val="0"/>
            <c:explosion val="5"/>
            <c:spPr>
              <a:noFill/>
              <a:ln w="25400">
                <a:solidFill>
                  <a:schemeClr val="accent2"/>
                </a:solidFill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D4-4B3C-9CD2-0DEF88878367}"/>
              </c:ext>
            </c:extLst>
          </c:dPt>
          <c:dPt>
            <c:idx val="1"/>
            <c:bubble3D val="0"/>
            <c:explosion val="0"/>
            <c:spPr>
              <a:noFill/>
              <a:ln w="2540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D4-4B3C-9CD2-0DEF88878367}"/>
              </c:ext>
            </c:extLst>
          </c:dPt>
          <c:dLbls>
            <c:dLbl>
              <c:idx val="0"/>
              <c:layout>
                <c:manualLayout>
                  <c:x val="0.17006472898160194"/>
                  <c:y val="-0.137369788555252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5F4E29-9641-42D4-9551-B09ADEE4D6E4}" type="CATEGORYNAME">
                      <a:rPr lang="en-US" sz="1300"/>
                      <a:pPr>
                        <a:defRPr sz="13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sz="1300" baseline="0" dirty="0"/>
                  </a:p>
                  <a:p>
                    <a:pPr>
                      <a:defRPr sz="1300">
                        <a:solidFill>
                          <a:schemeClr val="tx2"/>
                        </a:solidFill>
                      </a:defRPr>
                    </a:pPr>
                    <a:fld id="{D836EC10-5803-4953-99DF-9B752363A02B}" type="VALUE">
                      <a:rPr lang="en-US" sz="1600"/>
                      <a:pPr>
                        <a:defRPr sz="1300">
                          <a:solidFill>
                            <a:schemeClr val="tx2"/>
                          </a:solidFill>
                        </a:defRPr>
                      </a:pPr>
                      <a:t>[VALEUR]</a:t>
                    </a:fld>
                    <a:endParaRPr lang="fr-FR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D4-4B3C-9CD2-0DEF88878367}"/>
                </c:ext>
              </c:extLst>
            </c:dLbl>
            <c:dLbl>
              <c:idx val="1"/>
              <c:layout>
                <c:manualLayout>
                  <c:x val="-0.18663294954564902"/>
                  <c:y val="0.229052800907397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F47AC31-25C1-44CF-AE3F-CF5364C213AB}" type="CATEGORYNAME">
                      <a:rPr lang="en-US" sz="1300">
                        <a:solidFill>
                          <a:schemeClr val="accent1"/>
                        </a:solidFill>
                      </a:rPr>
                      <a:pPr>
                        <a:defRPr sz="1300"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endParaRPr lang="en-US" sz="1300" baseline="0" dirty="0">
                      <a:solidFill>
                        <a:schemeClr val="accent1"/>
                      </a:solidFill>
                    </a:endParaRPr>
                  </a:p>
                  <a:p>
                    <a:pPr>
                      <a:defRPr sz="1300">
                        <a:solidFill>
                          <a:schemeClr val="accent1"/>
                        </a:solidFill>
                      </a:defRPr>
                    </a:pPr>
                    <a:fld id="{F1FF9737-2393-4A47-A3D4-5B50EBA2462A}" type="VALUE">
                      <a:rPr lang="en-US" sz="1600">
                        <a:solidFill>
                          <a:schemeClr val="accent1"/>
                        </a:solidFill>
                      </a:rPr>
                      <a:pPr>
                        <a:defRPr sz="1300">
                          <a:solidFill>
                            <a:schemeClr val="accent1"/>
                          </a:solidFill>
                        </a:defRPr>
                      </a:pPr>
                      <a:t>[VALEUR]</a:t>
                    </a:fld>
                    <a:endParaRPr lang="fr-FR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70603626721221"/>
                      <c:h val="0.266833074847218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D4-4B3C-9CD2-0DEF8887836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Item 1</c:v>
                </c:pt>
                <c:pt idx="1">
                  <c:v>Item 2</c:v>
                </c:pt>
              </c:strCache>
            </c:strRef>
          </c:cat>
          <c:val>
            <c:numRef>
              <c:f>Feuil1!$B$2:$B$3</c:f>
              <c:numCache>
                <c:formatCode>0.00%</c:formatCode>
                <c:ptCount val="2"/>
                <c:pt idx="0">
                  <c:v>0.53969999999999996</c:v>
                </c:pt>
                <c:pt idx="1">
                  <c:v>0.46030000000000004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D4-4B3C-9CD2-0DEF8887836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9EB1E96-641E-5CD5-FDB2-F46DC16C35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21DBF0-96FB-7FF8-AC2F-CC1AFB977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611B3-6336-4836-A2E8-F12DD7C307BB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5FF953-2199-01C6-1D6C-A016B43260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330590-6076-A224-A439-39BCE5DA64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76CE7-59D7-4A18-B9CA-14803BA2DC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5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95FD4-E7E0-40A5-860B-3C2BBF355705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E503F-3829-424C-B087-DD4605A2A7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4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efs.sante.fr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s.sante.fr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s.sante.fr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fs.sante.fr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Une image contenant laser, lumière&#10;&#10;Description générée automatiquement">
            <a:extLst>
              <a:ext uri="{FF2B5EF4-FFF2-40B4-BE49-F238E27FC236}">
                <a16:creationId xmlns:a16="http://schemas.microsoft.com/office/drawing/2014/main" id="{4230D820-3EDE-E46A-FDAD-6F921495AD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821" r="669" b="17087"/>
          <a:stretch/>
        </p:blipFill>
        <p:spPr>
          <a:xfrm>
            <a:off x="0" y="1320979"/>
            <a:ext cx="9144000" cy="221603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0AD5A8A-A91B-BBBA-DC2D-A78685C0C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8480" t="26648" r="36755" b="23278"/>
          <a:stretch/>
        </p:blipFill>
        <p:spPr>
          <a:xfrm>
            <a:off x="7320313" y="728700"/>
            <a:ext cx="1414657" cy="202123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B7064AD-995F-D894-3C11-3D4898D3C761}"/>
              </a:ext>
            </a:extLst>
          </p:cNvPr>
          <p:cNvSpPr/>
          <p:nvPr userDrawn="1"/>
        </p:nvSpPr>
        <p:spPr>
          <a:xfrm>
            <a:off x="0" y="6138000"/>
            <a:ext cx="9143632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2559" y="3150985"/>
            <a:ext cx="4725000" cy="854080"/>
          </a:xfrm>
        </p:spPr>
        <p:txBody>
          <a:bodyPr anchor="b"/>
          <a:lstStyle>
            <a:lvl1pPr algn="l">
              <a:defRPr sz="280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2559" y="4079395"/>
            <a:ext cx="6345705" cy="323165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00" b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Établissement français du sang  ●  [Titre de la présentation]  ●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C60506-5BE4-4453-AE4B-F0F5E69C63A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ZoneTexte 12">
            <a:hlinkClick r:id="rId4"/>
            <a:extLst>
              <a:ext uri="{FF2B5EF4-FFF2-40B4-BE49-F238E27FC236}">
                <a16:creationId xmlns:a16="http://schemas.microsoft.com/office/drawing/2014/main" id="{5E990153-C080-72F9-3995-9BCB9C24BD63}"/>
              </a:ext>
            </a:extLst>
          </p:cNvPr>
          <p:cNvSpPr txBox="1"/>
          <p:nvPr userDrawn="1"/>
        </p:nvSpPr>
        <p:spPr>
          <a:xfrm>
            <a:off x="164471" y="6487829"/>
            <a:ext cx="621000" cy="138499"/>
          </a:xfrm>
          <a:prstGeom prst="rect">
            <a:avLst/>
          </a:prstGeom>
          <a:noFill/>
          <a:effectLst/>
        </p:spPr>
        <p:txBody>
          <a:bodyPr wrap="square" lIns="27000" tIns="0" rIns="27000" bIns="0" rtlCol="0">
            <a:spAutoFit/>
          </a:bodyPr>
          <a:lstStyle/>
          <a:p>
            <a:r>
              <a:rPr lang="fr-FR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efs.sante.fr</a:t>
            </a:r>
            <a:endParaRPr lang="fr-FR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8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54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CBDB90C-5873-90F7-844C-1B609AC9F7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1855"/>
          <a:stretch/>
        </p:blipFill>
        <p:spPr>
          <a:xfrm>
            <a:off x="2735796" y="0"/>
            <a:ext cx="6408204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DFC4940-464A-A560-4A20-4F3F078BC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789" y="2584359"/>
            <a:ext cx="4995000" cy="1246495"/>
          </a:xfrm>
        </p:spPr>
        <p:txBody>
          <a:bodyPr anchor="b"/>
          <a:lstStyle>
            <a:lvl1pPr>
              <a:defRPr sz="405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D82702E0-B863-4F9E-48D5-32056B94B5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5434" y="4905165"/>
            <a:ext cx="3240000" cy="433452"/>
          </a:xfrm>
        </p:spPr>
        <p:txBody>
          <a:bodyPr/>
          <a:lstStyle>
            <a:lvl1pPr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/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/>
            </a:lvl2pPr>
            <a:lvl3pPr marL="0" indent="0">
              <a:lnSpc>
                <a:spcPct val="100000"/>
              </a:lnSpc>
              <a:spcBef>
                <a:spcPts val="450"/>
              </a:spcBef>
              <a:buFontTx/>
              <a:buNone/>
              <a:defRPr sz="1200" b="0"/>
            </a:lvl3pPr>
            <a:lvl4pPr indent="0">
              <a:lnSpc>
                <a:spcPct val="100000"/>
              </a:lnSpc>
              <a:spcBef>
                <a:spcPts val="450"/>
              </a:spcBef>
              <a:buFontTx/>
              <a:buNone/>
              <a:defRPr sz="1200" b="0"/>
            </a:lvl4pPr>
            <a:lvl5pPr indent="0">
              <a:lnSpc>
                <a:spcPct val="100000"/>
              </a:lnSpc>
              <a:spcBef>
                <a:spcPts val="450"/>
              </a:spcBef>
              <a:buFontTx/>
              <a:buNone/>
              <a:defRPr sz="1200" b="0"/>
            </a:lvl5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DBB6DB8B-106D-E8B7-4742-04A4876BA5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5434" y="4509023"/>
            <a:ext cx="888183" cy="221018"/>
          </a:xfrm>
          <a:solidFill>
            <a:schemeClr val="accent1"/>
          </a:solidFill>
        </p:spPr>
        <p:txBody>
          <a:bodyPr wrap="none" tIns="18000" bIns="18000"/>
          <a:lstStyle>
            <a:lvl1pPr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3pPr>
            <a:lvl4pPr indent="0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indent="0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NIVEAU 1</a:t>
            </a:r>
          </a:p>
        </p:txBody>
      </p:sp>
    </p:spTree>
    <p:extLst>
      <p:ext uri="{BB962C8B-B14F-4D97-AF65-F5344CB8AC3E}">
        <p14:creationId xmlns:p14="http://schemas.microsoft.com/office/powerpoint/2010/main" val="245194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illustr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Une image contenant laser, lumière&#10;&#10;Description générée automatiquement">
            <a:extLst>
              <a:ext uri="{FF2B5EF4-FFF2-40B4-BE49-F238E27FC236}">
                <a16:creationId xmlns:a16="http://schemas.microsoft.com/office/drawing/2014/main" id="{7449D614-2950-0824-CF1D-6CE5985E15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967" r="669" b="15930"/>
          <a:stretch/>
        </p:blipFill>
        <p:spPr>
          <a:xfrm>
            <a:off x="0" y="332656"/>
            <a:ext cx="9144000" cy="2216468"/>
          </a:xfrm>
          <a:prstGeom prst="rect">
            <a:avLst/>
          </a:prstGeom>
        </p:spPr>
      </p:pic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F3D40827-6A62-29D0-5589-A1D2D883EC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3186000" cy="613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7064AD-995F-D894-3C11-3D4898D3C761}"/>
              </a:ext>
            </a:extLst>
          </p:cNvPr>
          <p:cNvSpPr/>
          <p:nvPr userDrawn="1"/>
        </p:nvSpPr>
        <p:spPr>
          <a:xfrm>
            <a:off x="0" y="6138000"/>
            <a:ext cx="9143632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50785" y="4036000"/>
            <a:ext cx="4725000" cy="854080"/>
          </a:xfrm>
        </p:spPr>
        <p:txBody>
          <a:bodyPr anchor="b"/>
          <a:lstStyle>
            <a:lvl1pPr algn="l">
              <a:defRPr sz="280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50785" y="4964409"/>
            <a:ext cx="4725000" cy="646331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00" b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Établissement français du sang  ●  [Titre de la présentation]  ●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C60506-5BE4-4453-AE4B-F0F5E69C63A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ZoneTexte 12">
            <a:hlinkClick r:id="rId3"/>
            <a:extLst>
              <a:ext uri="{FF2B5EF4-FFF2-40B4-BE49-F238E27FC236}">
                <a16:creationId xmlns:a16="http://schemas.microsoft.com/office/drawing/2014/main" id="{5E990153-C080-72F9-3995-9BCB9C24BD63}"/>
              </a:ext>
            </a:extLst>
          </p:cNvPr>
          <p:cNvSpPr txBox="1"/>
          <p:nvPr userDrawn="1"/>
        </p:nvSpPr>
        <p:spPr>
          <a:xfrm>
            <a:off x="164471" y="6487829"/>
            <a:ext cx="621000" cy="138499"/>
          </a:xfrm>
          <a:prstGeom prst="rect">
            <a:avLst/>
          </a:prstGeom>
          <a:noFill/>
          <a:effectLst/>
        </p:spPr>
        <p:txBody>
          <a:bodyPr wrap="square" lIns="27000" tIns="0" rIns="27000" bIns="0" rtlCol="0">
            <a:spAutoFit/>
          </a:bodyPr>
          <a:lstStyle/>
          <a:p>
            <a:r>
              <a:rPr lang="fr-FR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efs.sante.fr</a:t>
            </a:r>
            <a:endParaRPr lang="fr-FR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1667CB2-D35A-41A8-104F-B77200CF0C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8480" t="26648" r="36755" b="23278"/>
          <a:stretch/>
        </p:blipFill>
        <p:spPr>
          <a:xfrm>
            <a:off x="7154652" y="388961"/>
            <a:ext cx="1321133" cy="188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1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47252A6-0E2E-C5F5-7AD7-7FF062528E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6467"/>
          <a:stretch/>
        </p:blipFill>
        <p:spPr>
          <a:xfrm>
            <a:off x="0" y="0"/>
            <a:ext cx="3214802" cy="472514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C9E3CBE-98A4-9D29-F391-13FF0F4F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1910" y="550604"/>
            <a:ext cx="4400086" cy="427040"/>
          </a:xfrm>
        </p:spPr>
        <p:txBody>
          <a:bodyPr/>
          <a:lstStyle>
            <a:lvl1pPr>
              <a:defRPr sz="277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AE868F-ABE9-440C-A60A-0117CD92E227}"/>
              </a:ext>
            </a:extLst>
          </p:cNvPr>
          <p:cNvSpPr/>
          <p:nvPr userDrawn="1"/>
        </p:nvSpPr>
        <p:spPr>
          <a:xfrm>
            <a:off x="0" y="6138000"/>
            <a:ext cx="9143632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D2B01F4-3B43-3CDF-C2FF-1A1AC043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2000" y="6508989"/>
            <a:ext cx="6480000" cy="1269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Établissement français du sang  ●  [Titre de la présentation]  ●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8" name="ZoneTexte 7">
            <a:hlinkClick r:id="rId3"/>
            <a:extLst>
              <a:ext uri="{FF2B5EF4-FFF2-40B4-BE49-F238E27FC236}">
                <a16:creationId xmlns:a16="http://schemas.microsoft.com/office/drawing/2014/main" id="{83326584-D723-346E-9645-415CC9534C45}"/>
              </a:ext>
            </a:extLst>
          </p:cNvPr>
          <p:cNvSpPr txBox="1"/>
          <p:nvPr userDrawn="1"/>
        </p:nvSpPr>
        <p:spPr>
          <a:xfrm>
            <a:off x="164471" y="6487829"/>
            <a:ext cx="621000" cy="138499"/>
          </a:xfrm>
          <a:prstGeom prst="rect">
            <a:avLst/>
          </a:prstGeom>
          <a:noFill/>
          <a:effectLst/>
        </p:spPr>
        <p:txBody>
          <a:bodyPr wrap="square" lIns="27000" tIns="0" rIns="27000" bIns="0" rtlCol="0">
            <a:spAutoFit/>
          </a:bodyPr>
          <a:lstStyle/>
          <a:p>
            <a:r>
              <a:rPr lang="fr-FR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efs.sante.fr</a:t>
            </a:r>
            <a:endParaRPr lang="fr-FR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8658645-2653-172F-57BD-94002E125ADC}"/>
              </a:ext>
            </a:extLst>
          </p:cNvPr>
          <p:cNvCxnSpPr>
            <a:cxnSpLocks/>
          </p:cNvCxnSpPr>
          <p:nvPr userDrawn="1"/>
        </p:nvCxnSpPr>
        <p:spPr>
          <a:xfrm>
            <a:off x="3214812" y="1"/>
            <a:ext cx="0" cy="617220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7C6CA07F-740B-D053-47D9-BD261746E1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61910" y="1700400"/>
            <a:ext cx="4400085" cy="710451"/>
          </a:xfrm>
        </p:spPr>
        <p:txBody>
          <a:bodyPr/>
          <a:lstStyle>
            <a:lvl1pPr marL="351000" indent="-351000">
              <a:lnSpc>
                <a:spcPct val="100000"/>
              </a:lnSpc>
              <a:spcBef>
                <a:spcPts val="900"/>
              </a:spcBef>
              <a:buFontTx/>
              <a:buNone/>
              <a:defRPr sz="1500" b="1"/>
            </a:lvl1pPr>
            <a:lvl2pPr marL="486000" indent="-135000">
              <a:lnSpc>
                <a:spcPct val="100000"/>
              </a:lnSpc>
              <a:spcBef>
                <a:spcPts val="450"/>
              </a:spcBef>
              <a:buFont typeface="Symbol" panose="05050102010706020507" pitchFamily="18" charset="2"/>
              <a:buChar char="·"/>
              <a:defRPr sz="1200" b="1"/>
            </a:lvl2pPr>
            <a:lvl3pPr marL="0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3pPr>
            <a:lvl4pPr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45411A1D-AC6E-E57C-8329-38C9C1E1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6433969"/>
            <a:ext cx="324000" cy="276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C60506-5BE4-4453-AE4B-F0F5E69C6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68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9E3CBE-98A4-9D29-F391-13FF0F4F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32" y="2712013"/>
            <a:ext cx="4860000" cy="854080"/>
          </a:xfrm>
        </p:spPr>
        <p:txBody>
          <a:bodyPr anchor="b"/>
          <a:lstStyle>
            <a:lvl1pPr algn="r">
              <a:defRPr sz="280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AE868F-ABE9-440C-A60A-0117CD92E227}"/>
              </a:ext>
            </a:extLst>
          </p:cNvPr>
          <p:cNvSpPr/>
          <p:nvPr userDrawn="1"/>
        </p:nvSpPr>
        <p:spPr>
          <a:xfrm>
            <a:off x="0" y="6138000"/>
            <a:ext cx="9143632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D2B01F4-3B43-3CDF-C2FF-1A1AC043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2000" y="6508989"/>
            <a:ext cx="6480000" cy="1269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Établissement français du sang  ●  [Titre de la présentation]  ●  [jj/mm/aaaa]</a:t>
            </a:r>
            <a:endParaRPr lang="fr-FR" dirty="0"/>
          </a:p>
        </p:txBody>
      </p:sp>
      <p:sp>
        <p:nvSpPr>
          <p:cNvPr id="8" name="ZoneTexte 7">
            <a:hlinkClick r:id="rId2"/>
            <a:extLst>
              <a:ext uri="{FF2B5EF4-FFF2-40B4-BE49-F238E27FC236}">
                <a16:creationId xmlns:a16="http://schemas.microsoft.com/office/drawing/2014/main" id="{83326584-D723-346E-9645-415CC9534C45}"/>
              </a:ext>
            </a:extLst>
          </p:cNvPr>
          <p:cNvSpPr txBox="1"/>
          <p:nvPr userDrawn="1"/>
        </p:nvSpPr>
        <p:spPr>
          <a:xfrm>
            <a:off x="164471" y="6487829"/>
            <a:ext cx="621000" cy="138499"/>
          </a:xfrm>
          <a:prstGeom prst="rect">
            <a:avLst/>
          </a:prstGeom>
          <a:noFill/>
          <a:effectLst/>
        </p:spPr>
        <p:txBody>
          <a:bodyPr wrap="square" lIns="27000" tIns="0" rIns="27000" bIns="0" rtlCol="0">
            <a:spAutoFit/>
          </a:bodyPr>
          <a:lstStyle/>
          <a:p>
            <a:r>
              <a:rPr lang="fr-FR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efs.sante.fr</a:t>
            </a:r>
            <a:endParaRPr lang="fr-FR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8658645-2653-172F-57BD-94002E125ADC}"/>
              </a:ext>
            </a:extLst>
          </p:cNvPr>
          <p:cNvCxnSpPr>
            <a:cxnSpLocks/>
          </p:cNvCxnSpPr>
          <p:nvPr userDrawn="1"/>
        </p:nvCxnSpPr>
        <p:spPr>
          <a:xfrm>
            <a:off x="3214812" y="1"/>
            <a:ext cx="0" cy="617220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54831BF2-C3E8-F08E-163E-5861CC568A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16467"/>
          <a:stretch/>
        </p:blipFill>
        <p:spPr>
          <a:xfrm>
            <a:off x="0" y="1"/>
            <a:ext cx="3214802" cy="4725143"/>
          </a:xfrm>
          <a:prstGeom prst="rect">
            <a:avLst/>
          </a:prstGeom>
        </p:spPr>
      </p:pic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C7E12FDC-C06A-8C9B-BB74-BF273CA959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432" y="3609020"/>
            <a:ext cx="4860000" cy="646331"/>
          </a:xfr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buFontTx/>
              <a:buNone/>
              <a:defRPr sz="2100" b="0"/>
            </a:lvl1pPr>
            <a:lvl2pPr marL="0" indent="0" algn="r">
              <a:spcBef>
                <a:spcPts val="0"/>
              </a:spcBef>
              <a:buFontTx/>
              <a:buNone/>
              <a:defRPr sz="900" b="0"/>
            </a:lvl2pPr>
            <a:lvl3pPr marL="0" algn="r">
              <a:spcBef>
                <a:spcPts val="0"/>
              </a:spcBef>
              <a:buFontTx/>
              <a:buNone/>
              <a:defRPr sz="900" b="0"/>
            </a:lvl3pPr>
            <a:lvl4pPr algn="r">
              <a:buFontTx/>
              <a:buNone/>
              <a:defRPr sz="900" b="0"/>
            </a:lvl4pPr>
            <a:lvl5pPr algn="r"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E492864F-A7D2-FEB7-5C45-076F449406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5453" y="4298030"/>
            <a:ext cx="1890508" cy="1569660"/>
          </a:xfrm>
        </p:spPr>
        <p:txBody>
          <a:bodyPr wrap="none" anchor="ctr"/>
          <a:lstStyle>
            <a:lvl1pPr algn="r">
              <a:lnSpc>
                <a:spcPct val="80000"/>
              </a:lnSpc>
              <a:spcBef>
                <a:spcPts val="0"/>
              </a:spcBef>
              <a:buFontTx/>
              <a:buNone/>
              <a:defRPr sz="12700" b="1"/>
            </a:lvl1pPr>
            <a:lvl2pPr marL="0" indent="0" algn="r">
              <a:spcBef>
                <a:spcPts val="0"/>
              </a:spcBef>
              <a:buFontTx/>
              <a:buNone/>
              <a:defRPr sz="900" b="0"/>
            </a:lvl2pPr>
            <a:lvl3pPr marL="0" algn="r">
              <a:spcBef>
                <a:spcPts val="0"/>
              </a:spcBef>
              <a:buFontTx/>
              <a:buNone/>
              <a:defRPr sz="900" b="0"/>
            </a:lvl3pPr>
            <a:lvl4pPr algn="r">
              <a:buFontTx/>
              <a:buNone/>
              <a:defRPr sz="900" b="0"/>
            </a:lvl4pPr>
            <a:lvl5pPr algn="r">
              <a:buFontTx/>
              <a:buNone/>
              <a:defRPr sz="900" b="0"/>
            </a:lvl5pPr>
          </a:lstStyle>
          <a:p>
            <a:pPr lvl="0"/>
            <a:r>
              <a:rPr lang="fr-FR" dirty="0"/>
              <a:t>00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410EF9E6-49E7-02AF-C301-AA59E2BE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6433969"/>
            <a:ext cx="324000" cy="276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C60506-5BE4-4453-AE4B-F0F5E69C6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83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97" y="747719"/>
            <a:ext cx="7425000" cy="3231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8C2CE41-B4D1-00E9-64D8-B37670408D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6996" y="2097088"/>
            <a:ext cx="7425929" cy="1221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6831898-B356-E6AF-7425-B6FE7365C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6996" y="1196752"/>
            <a:ext cx="7424738" cy="25391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65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900" b="0"/>
            </a:lvl2pPr>
            <a:lvl3pPr marL="0">
              <a:spcBef>
                <a:spcPts val="0"/>
              </a:spcBef>
              <a:buFontTx/>
              <a:buNone/>
              <a:defRPr sz="900" b="0"/>
            </a:lvl3pPr>
            <a:lvl4pPr>
              <a:buFontTx/>
              <a:buNone/>
              <a:defRPr sz="900" b="0"/>
            </a:lvl4pPr>
            <a:lvl5pPr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334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97" y="747719"/>
            <a:ext cx="7425000" cy="3231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6831898-B356-E6AF-7425-B6FE7365C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6996" y="1196752"/>
            <a:ext cx="7424738" cy="25391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65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900" b="0"/>
            </a:lvl2pPr>
            <a:lvl3pPr marL="0">
              <a:spcBef>
                <a:spcPts val="0"/>
              </a:spcBef>
              <a:buFontTx/>
              <a:buNone/>
              <a:defRPr sz="900" b="0"/>
            </a:lvl3pPr>
            <a:lvl4pPr>
              <a:buFontTx/>
              <a:buNone/>
              <a:defRPr sz="900" b="0"/>
            </a:lvl4pPr>
            <a:lvl5pPr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46DD30C-1BF2-1511-2DC4-FB84CF4C44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6480" y="3473905"/>
            <a:ext cx="1728000" cy="415498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algn="ctr">
              <a:lnSpc>
                <a:spcPct val="100000"/>
              </a:lnSpc>
              <a:spcBef>
                <a:spcPts val="0"/>
              </a:spcBef>
              <a:buFontTx/>
              <a:buNone/>
              <a:defRPr sz="1050" b="0"/>
            </a:lvl3pPr>
            <a:lvl4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3CF6B8EE-C682-B45C-9F8D-22252A34AEE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99990" y="3473905"/>
            <a:ext cx="1728000" cy="415498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algn="ctr">
              <a:lnSpc>
                <a:spcPct val="100000"/>
              </a:lnSpc>
              <a:spcBef>
                <a:spcPts val="0"/>
              </a:spcBef>
              <a:buFontTx/>
              <a:buNone/>
              <a:defRPr sz="1050" b="0"/>
            </a:lvl3pPr>
            <a:lvl4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A2957E7F-5541-DC81-D893-F64F2EDE00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53500" y="3473905"/>
            <a:ext cx="1728000" cy="415498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algn="ctr">
              <a:lnSpc>
                <a:spcPct val="100000"/>
              </a:lnSpc>
              <a:spcBef>
                <a:spcPts val="0"/>
              </a:spcBef>
              <a:buFontTx/>
              <a:buNone/>
              <a:defRPr sz="1050" b="0"/>
            </a:lvl3pPr>
            <a:lvl4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41530654-64A0-6DC1-C2A4-559763ECBB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07010" y="3473905"/>
            <a:ext cx="1728000" cy="415498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algn="ctr">
              <a:lnSpc>
                <a:spcPct val="100000"/>
              </a:lnSpc>
              <a:spcBef>
                <a:spcPts val="0"/>
              </a:spcBef>
              <a:buFontTx/>
              <a:buNone/>
              <a:defRPr sz="1050" b="0"/>
            </a:lvl3pPr>
            <a:lvl4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33FE2D-DC07-3800-9CE2-30BF3C7D52C5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46522" y="2097087"/>
            <a:ext cx="1727597" cy="1296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 b="0"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1E01B644-A403-F14F-FBD0-560A9FD21BA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699990" y="2097087"/>
            <a:ext cx="1727597" cy="1296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 b="0"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18" name="Espace réservé du contenu 3">
            <a:extLst>
              <a:ext uri="{FF2B5EF4-FFF2-40B4-BE49-F238E27FC236}">
                <a16:creationId xmlns:a16="http://schemas.microsoft.com/office/drawing/2014/main" id="{5CA2558D-F2FE-628E-A494-E5C4B6DCD4B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658683" y="2096368"/>
            <a:ext cx="1727597" cy="1296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 b="0"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85EB5434-43CA-9391-1D6C-4559671B263A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612151" y="2096368"/>
            <a:ext cx="1727597" cy="1296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 b="0"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233663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+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8">
            <a:extLst>
              <a:ext uri="{FF2B5EF4-FFF2-40B4-BE49-F238E27FC236}">
                <a16:creationId xmlns:a16="http://schemas.microsoft.com/office/drawing/2014/main" id="{BEFA0914-5D39-0FE8-3ABD-4430E7AEF3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-1"/>
            <a:ext cx="3969000" cy="6156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3925" y="566538"/>
            <a:ext cx="3969000" cy="3231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8C2CE41-B4D1-00E9-64D8-B37670408D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8570" y="2061106"/>
            <a:ext cx="4509000" cy="1182220"/>
          </a:xfrm>
          <a:ln w="28575">
            <a:solidFill>
              <a:schemeClr val="accent2"/>
            </a:solidFill>
          </a:ln>
        </p:spPr>
        <p:txBody>
          <a:bodyPr lIns="540000" tIns="360000" rIns="540000" bIns="360000"/>
          <a:lstStyle>
            <a:lvl1pPr>
              <a:spcBef>
                <a:spcPts val="0"/>
              </a:spcBef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6831898-B356-E6AF-7425-B6FE7365C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93924" y="1015571"/>
            <a:ext cx="3969000" cy="5078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5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900" b="0"/>
            </a:lvl2pPr>
            <a:lvl3pPr marL="0">
              <a:spcBef>
                <a:spcPts val="0"/>
              </a:spcBef>
              <a:buFontTx/>
              <a:buNone/>
              <a:defRPr sz="900" b="0"/>
            </a:lvl3pPr>
            <a:lvl4pPr>
              <a:buFontTx/>
              <a:buNone/>
              <a:defRPr sz="900" b="0"/>
            </a:lvl4pPr>
            <a:lvl5pPr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4897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7C2F70F-B49C-CC83-CB88-73EEC0E57F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2248" t="21929" r="3393"/>
          <a:stretch/>
        </p:blipFill>
        <p:spPr>
          <a:xfrm>
            <a:off x="5943599" y="0"/>
            <a:ext cx="3200401" cy="53540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97" y="747719"/>
            <a:ext cx="3780000" cy="3231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8C2CE41-B4D1-00E9-64D8-B37670408D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6997" y="2097088"/>
            <a:ext cx="3780000" cy="146142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6831898-B356-E6AF-7425-B6FE7365C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6996" y="1196752"/>
            <a:ext cx="3780000" cy="507831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65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900" b="0"/>
            </a:lvl2pPr>
            <a:lvl3pPr marL="0">
              <a:spcBef>
                <a:spcPts val="0"/>
              </a:spcBef>
              <a:buFontTx/>
              <a:buNone/>
              <a:defRPr sz="900" b="0"/>
            </a:lvl3pPr>
            <a:lvl4pPr>
              <a:buFontTx/>
              <a:buNone/>
              <a:defRPr sz="900" b="0"/>
            </a:lvl4pPr>
            <a:lvl5pPr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pour une image  8">
            <a:extLst>
              <a:ext uri="{FF2B5EF4-FFF2-40B4-BE49-F238E27FC236}">
                <a16:creationId xmlns:a16="http://schemas.microsoft.com/office/drawing/2014/main" id="{D0B4EEEB-4015-7CA4-0038-1EDFA9D5B92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692696"/>
            <a:ext cx="3996000" cy="5220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C8AA94F0-FF30-7F0E-194D-9848C8CE4D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6996" y="5269510"/>
            <a:ext cx="3780000" cy="643766"/>
          </a:xfrm>
          <a:solidFill>
            <a:schemeClr val="accent1"/>
          </a:solidFill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225"/>
              </a:spcBef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7650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 +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graphique 14">
            <a:extLst>
              <a:ext uri="{FF2B5EF4-FFF2-40B4-BE49-F238E27FC236}">
                <a16:creationId xmlns:a16="http://schemas.microsoft.com/office/drawing/2014/main" id="{071DFE56-6758-4628-4687-2BE72845E54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076056" y="2097088"/>
            <a:ext cx="3842916" cy="3276600"/>
          </a:xfrm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97" y="747719"/>
            <a:ext cx="7425000" cy="3231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Établissement français du sang  ●  [Titre de la présentation]  ●  [jj/mm/aaaa]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6831898-B356-E6AF-7425-B6FE7365C9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6996" y="1196752"/>
            <a:ext cx="7424738" cy="25391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65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900" b="0"/>
            </a:lvl2pPr>
            <a:lvl3pPr marL="0">
              <a:spcBef>
                <a:spcPts val="0"/>
              </a:spcBef>
              <a:buFontTx/>
              <a:buNone/>
              <a:defRPr sz="900" b="0"/>
            </a:lvl3pPr>
            <a:lvl4pPr>
              <a:buFontTx/>
              <a:buNone/>
              <a:defRPr sz="900" b="0"/>
            </a:lvl4pPr>
            <a:lvl5pPr>
              <a:buFontTx/>
              <a:buNone/>
              <a:defRPr sz="900" b="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7D9DEB-F334-6FA2-8151-89624F6EE2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6997" y="3748074"/>
            <a:ext cx="1215000" cy="600164"/>
          </a:xfrm>
        </p:spPr>
        <p:txBody>
          <a:bodyPr/>
          <a:lstStyle>
            <a:lvl1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3pPr>
            <a:lvl4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000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2ECA4138-CB72-D5F5-D6A8-60C15D547B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19928" y="3748074"/>
            <a:ext cx="1215000" cy="600164"/>
          </a:xfrm>
        </p:spPr>
        <p:txBody>
          <a:bodyPr/>
          <a:lstStyle>
            <a:lvl1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4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3pPr>
            <a:lvl4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000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421DC2D3-E74A-75A7-CB71-4C34012E6A7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02859" y="3748074"/>
            <a:ext cx="1215000" cy="600164"/>
          </a:xfrm>
        </p:spPr>
        <p:txBody>
          <a:bodyPr/>
          <a:lstStyle>
            <a:lvl1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500" b="1">
                <a:solidFill>
                  <a:schemeClr val="accent5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200" b="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3pPr>
            <a:lvl4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4pPr>
            <a:lvl5pPr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 b="0"/>
            </a:lvl5pPr>
          </a:lstStyle>
          <a:p>
            <a:pPr lvl="0"/>
            <a:r>
              <a:rPr lang="fr-FR" dirty="0"/>
              <a:t>000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8AB87A43-B36E-808A-F570-680E10171BB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36998" y="2564904"/>
            <a:ext cx="1215000" cy="1080000"/>
          </a:xfrm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Picto</a:t>
            </a:r>
          </a:p>
        </p:txBody>
      </p:sp>
      <p:sp>
        <p:nvSpPr>
          <p:cNvPr id="13" name="Espace réservé pour une image  3">
            <a:extLst>
              <a:ext uri="{FF2B5EF4-FFF2-40B4-BE49-F238E27FC236}">
                <a16:creationId xmlns:a16="http://schemas.microsoft.com/office/drawing/2014/main" id="{49AB7B83-4D81-8BA8-198B-2303422F9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021264" y="2564904"/>
            <a:ext cx="1215000" cy="1080000"/>
          </a:xfrm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Picto</a:t>
            </a:r>
          </a:p>
        </p:txBody>
      </p:sp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79EC3DD8-0BFF-0BF8-6025-BB2E571EE72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308202" y="2576447"/>
            <a:ext cx="1215000" cy="1080000"/>
          </a:xfrm>
        </p:spPr>
        <p:txBody>
          <a:bodyPr anchor="ctr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Picto</a:t>
            </a:r>
          </a:p>
        </p:txBody>
      </p:sp>
    </p:spTree>
    <p:extLst>
      <p:ext uri="{BB962C8B-B14F-4D97-AF65-F5344CB8AC3E}">
        <p14:creationId xmlns:p14="http://schemas.microsoft.com/office/powerpoint/2010/main" val="61400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fs.sante.fr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6997" y="747719"/>
            <a:ext cx="7425000" cy="323165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997" y="2120951"/>
            <a:ext cx="7425000" cy="1185453"/>
          </a:xfrm>
          <a:prstGeom prst="rect">
            <a:avLst/>
          </a:prstGeom>
        </p:spPr>
        <p:txBody>
          <a:bodyPr vert="horz" wrap="square" lIns="36000" tIns="0" rIns="36000" bIns="0" rtlCol="0">
            <a:sp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332000" y="6503219"/>
            <a:ext cx="6480000" cy="138499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marL="0" algn="ctr">
              <a:lnSpc>
                <a:spcPct val="100000"/>
              </a:lnSpc>
              <a:spcBef>
                <a:spcPts val="0"/>
              </a:spcBef>
              <a:buFontTx/>
              <a:buNone/>
              <a:defRPr sz="900">
                <a:solidFill>
                  <a:schemeClr val="tx2"/>
                </a:solidFill>
              </a:defRPr>
            </a:lvl1pPr>
          </a:lstStyle>
          <a:p>
            <a:r>
              <a:rPr lang="fr-FR"/>
              <a:t>Établissement français du sang  </a:t>
            </a:r>
            <a:r>
              <a:rPr lang="fr-FR">
                <a:solidFill>
                  <a:schemeClr val="accent1"/>
                </a:solidFill>
              </a:rPr>
              <a:t>●</a:t>
            </a:r>
            <a:r>
              <a:rPr lang="fr-FR"/>
              <a:t>  [Titre de la présentation]  </a:t>
            </a:r>
            <a:r>
              <a:rPr lang="fr-FR">
                <a:solidFill>
                  <a:schemeClr val="accent1"/>
                </a:solidFill>
              </a:rPr>
              <a:t>●</a:t>
            </a:r>
            <a:r>
              <a:rPr lang="fr-FR"/>
              <a:t>  [jj/mm/aaaa]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04448" y="6433969"/>
            <a:ext cx="324000" cy="276999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marL="0" algn="r">
              <a:lnSpc>
                <a:spcPct val="100000"/>
              </a:lnSpc>
              <a:spcBef>
                <a:spcPts val="0"/>
              </a:spcBef>
              <a:buFontTx/>
              <a:buNone/>
              <a:defRPr sz="900">
                <a:solidFill>
                  <a:schemeClr val="accent1"/>
                </a:solidFill>
              </a:defRPr>
            </a:lvl1pPr>
          </a:lstStyle>
          <a:p>
            <a:fld id="{E8C60506-5BE4-4453-AE4B-F0F5E69C63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ZoneTexte 6">
            <a:hlinkClick r:id="rId13"/>
            <a:extLst>
              <a:ext uri="{FF2B5EF4-FFF2-40B4-BE49-F238E27FC236}">
                <a16:creationId xmlns:a16="http://schemas.microsoft.com/office/drawing/2014/main" id="{435E7BF0-94CB-CF4A-02B3-C995CD0BEBD0}"/>
              </a:ext>
            </a:extLst>
          </p:cNvPr>
          <p:cNvSpPr txBox="1"/>
          <p:nvPr userDrawn="1"/>
        </p:nvSpPr>
        <p:spPr>
          <a:xfrm>
            <a:off x="164471" y="6487829"/>
            <a:ext cx="621000" cy="138499"/>
          </a:xfrm>
          <a:prstGeom prst="rect">
            <a:avLst/>
          </a:prstGeom>
          <a:noFill/>
          <a:effectLst/>
        </p:spPr>
        <p:txBody>
          <a:bodyPr wrap="square" lIns="27000" tIns="0" rIns="27000" bIns="0" rtlCol="0">
            <a:spAutoFit/>
          </a:bodyPr>
          <a:lstStyle/>
          <a:p>
            <a:r>
              <a:rPr lang="fr-FR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efs.sante.fr</a:t>
            </a:r>
            <a:endParaRPr lang="fr-FR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6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0" r:id="rId5"/>
    <p:sldLayoutId id="2147483656" r:id="rId6"/>
    <p:sldLayoutId id="2147483658" r:id="rId7"/>
    <p:sldLayoutId id="2147483657" r:id="rId8"/>
    <p:sldLayoutId id="2147483659" r:id="rId9"/>
    <p:sldLayoutId id="2147483652" r:id="rId10"/>
    <p:sldLayoutId id="2147483660" r:id="rId11"/>
  </p:sldLayoutIdLst>
  <p:hf hdr="0" dt="0"/>
  <p:txStyles>
    <p:titleStyle>
      <a:lvl1pPr marL="0" algn="l" defTabSz="685800" rtl="0" eaLnBrk="1" latinLnBrk="0" hangingPunct="1">
        <a:lnSpc>
          <a:spcPct val="100000"/>
        </a:lnSpc>
        <a:spcBef>
          <a:spcPts val="0"/>
        </a:spcBef>
        <a:buFontTx/>
        <a:buNone/>
        <a:defRPr sz="21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30000"/>
        </a:lnSpc>
        <a:spcBef>
          <a:spcPts val="1500"/>
        </a:spcBef>
        <a:buFontTx/>
        <a:buNone/>
        <a:defRPr sz="1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30000"/>
        </a:lnSpc>
        <a:spcBef>
          <a:spcPts val="400"/>
        </a:spcBef>
        <a:buClr>
          <a:schemeClr val="accent1"/>
        </a:buClr>
        <a:buFontTx/>
        <a:buNone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2pPr>
      <a:lvl3pPr marL="288000" indent="-144000" algn="l" defTabSz="6858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Symbol" panose="05050102010706020507" pitchFamily="18" charset="2"/>
        <a:buChar char="·"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00000"/>
        </a:lnSpc>
        <a:spcBef>
          <a:spcPts val="400"/>
        </a:spcBef>
        <a:buFontTx/>
        <a:buNone/>
        <a:defRPr sz="1050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400"/>
        </a:spcBef>
        <a:buFontTx/>
        <a:buNone/>
        <a:defRPr sz="10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64" userDrawn="1">
          <p15:clr>
            <a:srgbClr val="F26B43"/>
          </p15:clr>
        </p15:guide>
        <p15:guide id="2" orient="horz" pos="3725" userDrawn="1">
          <p15:clr>
            <a:srgbClr val="F26B43"/>
          </p15:clr>
        </p15:guide>
        <p15:guide id="3" pos="5142" userDrawn="1">
          <p15:clr>
            <a:srgbClr val="F26B43"/>
          </p15:clr>
        </p15:guide>
        <p15:guide id="4" orient="horz" pos="436" userDrawn="1">
          <p15:clr>
            <a:srgbClr val="F26B43"/>
          </p15:clr>
        </p15:guide>
        <p15:guide id="5" orient="horz" pos="13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emf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B8DA921-D66D-37E5-860D-C9937289F6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7CD7607F-6E6C-2A5C-077C-F8D410D0CD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Sous-titre de la présentation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C58E20-D56D-C2F8-24C8-A29FA7EE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97A09B-55A5-00D7-F4AC-A7F4060E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51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 56">
            <a:extLst>
              <a:ext uri="{FF2B5EF4-FFF2-40B4-BE49-F238E27FC236}">
                <a16:creationId xmlns:a16="http://schemas.microsoft.com/office/drawing/2014/main" id="{E96B4197-BA01-1C49-0C9B-B6D904BA46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81" t="28655" r="75831" b="62156"/>
          <a:stretch/>
        </p:blipFill>
        <p:spPr>
          <a:xfrm>
            <a:off x="1688457" y="2361092"/>
            <a:ext cx="428626" cy="472641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8DCC8918-E9AD-86E9-F56C-4BF4C0949C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11" t="28655" r="80245" b="62573"/>
          <a:stretch/>
        </p:blipFill>
        <p:spPr>
          <a:xfrm>
            <a:off x="1274417" y="2371808"/>
            <a:ext cx="470304" cy="451209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C20E8C61-CC6B-8789-A84E-8CC9983CCC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94" t="66667" r="82305" b="22916"/>
          <a:stretch/>
        </p:blipFill>
        <p:spPr>
          <a:xfrm>
            <a:off x="1219051" y="4267215"/>
            <a:ext cx="356678" cy="535781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4E8BE500-5C90-1C2B-A1F4-5B79F1BD82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12" t="66459" r="74687" b="23124"/>
          <a:stretch/>
        </p:blipFill>
        <p:spPr>
          <a:xfrm>
            <a:off x="1546092" y="4268419"/>
            <a:ext cx="356678" cy="535781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5146ABE7-F08A-4007-4BE9-E20CD8D1D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87" t="66042" r="78412" b="23541"/>
          <a:stretch/>
        </p:blipFill>
        <p:spPr>
          <a:xfrm>
            <a:off x="1898703" y="4245783"/>
            <a:ext cx="356678" cy="53578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C0923C0-F989-2CED-EC4B-DC7BC2E6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Illustrez votre présentation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454DA11-509C-A56D-B5D9-FD8FB3EE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02D7C1-26AA-666B-4F02-BA3D3754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CEF61B5-6174-AF75-AF79-D16F80C653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443" y="3077961"/>
            <a:ext cx="1013272" cy="101327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B7CA5D7-C928-A696-07B5-1FAC2E6FE96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3402" y="2192026"/>
            <a:ext cx="378043" cy="81061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0EC7D2E-8E4C-B908-0C68-B58F482BED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617" y="2186357"/>
            <a:ext cx="810617" cy="81061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B5CEFF9-C48A-E155-55B5-2266AE7F11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617" y="3183405"/>
            <a:ext cx="810617" cy="81061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54EECC9-1737-D284-586E-98DCEA653F8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762" y="2194470"/>
            <a:ext cx="810617" cy="81061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3021779-047F-6C0A-4880-29BBA537AB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762" y="4143562"/>
            <a:ext cx="810617" cy="810617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E3263922-9349-6B35-B372-9DFB4C5FF0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94" y="4145723"/>
            <a:ext cx="810617" cy="810617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CB2E2E30-4CA1-B33F-D3C1-DC15C944394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493" y="2211264"/>
            <a:ext cx="810617" cy="810617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AEA26FAD-2205-25CF-4500-8D4E0BF1E0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493" y="3191710"/>
            <a:ext cx="810617" cy="81061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EDCC0D54-B5B5-BC82-8D54-C2A030DCF86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770" y="4150046"/>
            <a:ext cx="810617" cy="810617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0D79D86D-8BD2-A3A2-14BE-16DE3C9D152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94" y="3125353"/>
            <a:ext cx="810617" cy="810617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CFE4B875-C11A-868D-E68C-65CC9209036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956" y="3154077"/>
            <a:ext cx="810617" cy="810617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5FF1137A-4641-FDC2-DFBE-35DDB7F42B6D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2438" y="2217302"/>
            <a:ext cx="368887" cy="810617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4FFC43E2-6F05-A707-06B4-764AF18154E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762" y="3166445"/>
            <a:ext cx="810617" cy="810617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A8DDB229-8A5E-BFDA-765C-F4879E7FB70E}"/>
              </a:ext>
            </a:extLst>
          </p:cNvPr>
          <p:cNvSpPr txBox="1"/>
          <p:nvPr/>
        </p:nvSpPr>
        <p:spPr>
          <a:xfrm>
            <a:off x="1306257" y="2912754"/>
            <a:ext cx="848014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Femme / Homme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4B2F964-0EA0-1F23-2DA2-9D7204FFD565}"/>
              </a:ext>
            </a:extLst>
          </p:cNvPr>
          <p:cNvSpPr txBox="1"/>
          <p:nvPr/>
        </p:nvSpPr>
        <p:spPr>
          <a:xfrm>
            <a:off x="2860357" y="2912754"/>
            <a:ext cx="543444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 Soignants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2932DEF-9E37-DF95-5D16-067EAB4B881A}"/>
              </a:ext>
            </a:extLst>
          </p:cNvPr>
          <p:cNvSpPr txBox="1"/>
          <p:nvPr/>
        </p:nvSpPr>
        <p:spPr>
          <a:xfrm>
            <a:off x="3961112" y="2912754"/>
            <a:ext cx="724583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Collaborateurs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BF88A32-F8CD-7434-B4E3-5525978C4619}"/>
              </a:ext>
            </a:extLst>
          </p:cNvPr>
          <p:cNvSpPr txBox="1"/>
          <p:nvPr/>
        </p:nvSpPr>
        <p:spPr>
          <a:xfrm>
            <a:off x="4891511" y="2912754"/>
            <a:ext cx="1128539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Établissement de santé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28833A42-1724-5A3E-BEF4-8CBB74773466}"/>
              </a:ext>
            </a:extLst>
          </p:cNvPr>
          <p:cNvSpPr txBox="1"/>
          <p:nvPr/>
        </p:nvSpPr>
        <p:spPr>
          <a:xfrm>
            <a:off x="6093503" y="2912754"/>
            <a:ext cx="732598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Maison du don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5B7FAF4-4253-2BA3-DF2C-BC7118D47265}"/>
              </a:ext>
            </a:extLst>
          </p:cNvPr>
          <p:cNvSpPr txBox="1"/>
          <p:nvPr/>
        </p:nvSpPr>
        <p:spPr>
          <a:xfrm>
            <a:off x="7106880" y="2912754"/>
            <a:ext cx="888089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Dépôt et stockage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4F37DB8-601B-259B-CDB8-4C9B6123F2ED}"/>
              </a:ext>
            </a:extLst>
          </p:cNvPr>
          <p:cNvSpPr txBox="1"/>
          <p:nvPr/>
        </p:nvSpPr>
        <p:spPr>
          <a:xfrm>
            <a:off x="1453733" y="3948204"/>
            <a:ext cx="553062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Recherche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99693597-A224-F1F2-BCC5-413A2F63B45A}"/>
              </a:ext>
            </a:extLst>
          </p:cNvPr>
          <p:cNvSpPr txBox="1"/>
          <p:nvPr/>
        </p:nvSpPr>
        <p:spPr>
          <a:xfrm>
            <a:off x="2539757" y="3948204"/>
            <a:ext cx="1184645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Analyses de laboratoires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E3274BF-2841-43F3-C6C0-56993E47420E}"/>
              </a:ext>
            </a:extLst>
          </p:cNvPr>
          <p:cNvSpPr txBox="1"/>
          <p:nvPr/>
        </p:nvSpPr>
        <p:spPr>
          <a:xfrm>
            <a:off x="4006797" y="3948204"/>
            <a:ext cx="633212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Prélèvement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6DE777E5-8B0B-6AF9-EC48-9F30567CA2CB}"/>
              </a:ext>
            </a:extLst>
          </p:cNvPr>
          <p:cNvSpPr txBox="1"/>
          <p:nvPr/>
        </p:nvSpPr>
        <p:spPr>
          <a:xfrm>
            <a:off x="5159212" y="3948204"/>
            <a:ext cx="593137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Transfusion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D53949DE-1099-DD1D-060E-8AA6FB6C722D}"/>
              </a:ext>
            </a:extLst>
          </p:cNvPr>
          <p:cNvSpPr txBox="1"/>
          <p:nvPr/>
        </p:nvSpPr>
        <p:spPr>
          <a:xfrm>
            <a:off x="5959652" y="3948204"/>
            <a:ext cx="1000300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Matières biologiques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1FCFE522-310D-D29A-5F18-6A7554C9EC1C}"/>
              </a:ext>
            </a:extLst>
          </p:cNvPr>
          <p:cNvSpPr txBox="1"/>
          <p:nvPr/>
        </p:nvSpPr>
        <p:spPr>
          <a:xfrm>
            <a:off x="6959404" y="3948204"/>
            <a:ext cx="1183042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Distribution et délivrance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77481479-5B06-33AC-6DFB-978CEA529D5D}"/>
              </a:ext>
            </a:extLst>
          </p:cNvPr>
          <p:cNvSpPr txBox="1"/>
          <p:nvPr/>
        </p:nvSpPr>
        <p:spPr>
          <a:xfrm>
            <a:off x="1094661" y="4932260"/>
            <a:ext cx="1271207" cy="24622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Poches </a:t>
            </a:r>
            <a:br>
              <a:rPr lang="fr-FR" sz="800" dirty="0"/>
            </a:br>
            <a:r>
              <a:rPr lang="fr-FR" sz="800" dirty="0"/>
              <a:t>(sang, plasma, plaquettes)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17F45CDE-5B95-BA2D-2C5E-D5EA22F6CA7D}"/>
              </a:ext>
            </a:extLst>
          </p:cNvPr>
          <p:cNvSpPr txBox="1"/>
          <p:nvPr/>
        </p:nvSpPr>
        <p:spPr>
          <a:xfrm>
            <a:off x="2852342" y="4932261"/>
            <a:ext cx="559474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Partenariat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3CDB85E-D78C-3DD8-A8D7-A23C9CD760BF}"/>
              </a:ext>
            </a:extLst>
          </p:cNvPr>
          <p:cNvSpPr txBox="1"/>
          <p:nvPr/>
        </p:nvSpPr>
        <p:spPr>
          <a:xfrm>
            <a:off x="4135838" y="4932261"/>
            <a:ext cx="375128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France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77CCFBE-5A91-390B-41B3-471125E5A636}"/>
              </a:ext>
            </a:extLst>
          </p:cNvPr>
          <p:cNvSpPr txBox="1"/>
          <p:nvPr/>
        </p:nvSpPr>
        <p:spPr>
          <a:xfrm>
            <a:off x="5196883" y="4932261"/>
            <a:ext cx="517796" cy="123111"/>
          </a:xfrm>
          <a:prstGeom prst="rect">
            <a:avLst/>
          </a:prstGeom>
          <a:noFill/>
        </p:spPr>
        <p:txBody>
          <a:bodyPr wrap="none" lIns="27000" tIns="0" rIns="27000" bIns="0" rtlCol="0">
            <a:spAutoFit/>
          </a:bodyPr>
          <a:lstStyle/>
          <a:p>
            <a:pPr algn="ctr"/>
            <a:r>
              <a:rPr lang="fr-FR" sz="800" dirty="0"/>
              <a:t>Formation</a:t>
            </a:r>
          </a:p>
        </p:txBody>
      </p:sp>
      <p:pic>
        <p:nvPicPr>
          <p:cNvPr id="59" name="Image 58">
            <a:extLst>
              <a:ext uri="{FF2B5EF4-FFF2-40B4-BE49-F238E27FC236}">
                <a16:creationId xmlns:a16="http://schemas.microsoft.com/office/drawing/2014/main" id="{5406AEE8-D64A-AF38-FB3E-3B259F6B5A59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62831" y="2216648"/>
            <a:ext cx="380685" cy="810617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80F36AEF-520E-2B3E-1895-8DB6F2EA7E3F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5360" y="2186357"/>
            <a:ext cx="378043" cy="81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6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Espace réservé du graphique 31">
            <a:extLst>
              <a:ext uri="{FF2B5EF4-FFF2-40B4-BE49-F238E27FC236}">
                <a16:creationId xmlns:a16="http://schemas.microsoft.com/office/drawing/2014/main" id="{80FB10C6-5629-20E1-37CE-4ED1EBFC0683}"/>
              </a:ext>
            </a:extLst>
          </p:cNvPr>
          <p:cNvGraphicFramePr>
            <a:graphicFrameLocks noGrp="1"/>
          </p:cNvGraphicFramePr>
          <p:nvPr>
            <p:ph type="chart" sz="quarter" idx="17"/>
            <p:extLst>
              <p:ext uri="{D42A27DB-BD31-4B8C-83A1-F6EECF244321}">
                <p14:modId xmlns:p14="http://schemas.microsoft.com/office/powerpoint/2010/main" val="3254352414"/>
              </p:ext>
            </p:extLst>
          </p:nvPr>
        </p:nvGraphicFramePr>
        <p:xfrm>
          <a:off x="5076825" y="2097088"/>
          <a:ext cx="38417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Data et chiffres-clés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86C8C1C-B2B1-E220-87B2-4E96BCB264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Sous-titre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EA5B74E-0A17-45F0-3FDF-A4F17ECEC9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000</a:t>
            </a:r>
          </a:p>
          <a:p>
            <a:pPr lvl="1"/>
            <a:r>
              <a:rPr lang="fr-FR" dirty="0"/>
              <a:t>Légende, description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C66A6F7-A0CD-6B32-324E-87EC3DB7DA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000</a:t>
            </a:r>
          </a:p>
          <a:p>
            <a:pPr lvl="1"/>
            <a:r>
              <a:rPr lang="fr-FR" dirty="0"/>
              <a:t>Légende, description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E0280DE5-1D2E-0C9A-4BA0-434A516022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000</a:t>
            </a:r>
          </a:p>
          <a:p>
            <a:pPr lvl="1"/>
            <a:r>
              <a:rPr lang="fr-FR" dirty="0"/>
              <a:t>Légende, description</a:t>
            </a:r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CA73793E-0553-6F40-8304-E1CE5135940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D720F954-CC9E-D7AC-1FF1-399DFB67A41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0376CD65-DA62-55A3-1FCD-DF832BED275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3964310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1C1B8-FED9-0BB0-3C89-D54D7295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!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5BAB72-73FD-453F-0FBD-249CEC94F5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[Prénom NOM]</a:t>
            </a:r>
          </a:p>
          <a:p>
            <a:pPr lvl="1"/>
            <a:r>
              <a:rPr lang="fr-FR" dirty="0"/>
              <a:t>[mail]@efs.sante.fr </a:t>
            </a:r>
          </a:p>
          <a:p>
            <a:pPr lvl="1"/>
            <a:r>
              <a:rPr lang="fr-FR" dirty="0"/>
              <a:t>+ 33 (0)6 [00 00 00 00]</a:t>
            </a:r>
          </a:p>
          <a:p>
            <a:pPr lvl="1"/>
            <a:r>
              <a:rPr lang="fr-FR" dirty="0"/>
              <a:t>+ 33 (0)1 [00 00 00 00]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14E6-7C8D-95EA-EF07-0BD18E75D5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24740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3BF93F90-9B18-4D89-F6A7-6444B798AF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765D15E-38F8-6775-BAE5-26F48CCFC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7BEBB51C-BEBA-118D-71AC-7A4A40B31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0785" y="4964409"/>
            <a:ext cx="4725000" cy="323165"/>
          </a:xfrm>
        </p:spPr>
        <p:txBody>
          <a:bodyPr/>
          <a:lstStyle/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09CD0-828B-DFEA-99A4-94C362CE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7D965-1A65-A190-3667-6A00F4D9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2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6CB2D-71D7-A2C8-F21F-ECAE0485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10609F-A568-1BEF-F7A9-7117756D0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2000" y="6503219"/>
            <a:ext cx="6480000" cy="138499"/>
          </a:xfrm>
        </p:spPr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CDB092-7A3B-F1B3-AFED-D171216545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61910" y="1700400"/>
            <a:ext cx="4400085" cy="2416046"/>
          </a:xfrm>
        </p:spPr>
        <p:txBody>
          <a:bodyPr/>
          <a:lstStyle/>
          <a:p>
            <a:r>
              <a:rPr lang="fr-FR" dirty="0"/>
              <a:t>01.	Entrée de chapitre 1</a:t>
            </a:r>
          </a:p>
          <a:p>
            <a:pPr lvl="1"/>
            <a:r>
              <a:rPr lang="fr-FR" dirty="0"/>
              <a:t>Sous-partie 1</a:t>
            </a:r>
          </a:p>
          <a:p>
            <a:pPr lvl="1"/>
            <a:r>
              <a:rPr lang="fr-FR" dirty="0"/>
              <a:t>Sous-partie 2</a:t>
            </a:r>
          </a:p>
          <a:p>
            <a:r>
              <a:rPr lang="fr-FR" dirty="0"/>
              <a:t>02.	Entrée de chapitre 2</a:t>
            </a:r>
          </a:p>
          <a:p>
            <a:pPr lvl="1"/>
            <a:r>
              <a:rPr lang="fr-FR" dirty="0"/>
              <a:t>Sous-partie 1</a:t>
            </a:r>
          </a:p>
          <a:p>
            <a:pPr lvl="1"/>
            <a:r>
              <a:rPr lang="fr-FR" dirty="0"/>
              <a:t>Sous-partie 2</a:t>
            </a:r>
          </a:p>
          <a:p>
            <a:r>
              <a:rPr lang="fr-FR" dirty="0"/>
              <a:t>03.	Entrée de chapitre 3</a:t>
            </a:r>
          </a:p>
          <a:p>
            <a:pPr lvl="1"/>
            <a:r>
              <a:rPr lang="fr-FR" dirty="0"/>
              <a:t>Sous-partie 1</a:t>
            </a:r>
          </a:p>
          <a:p>
            <a:pPr lvl="1"/>
            <a:r>
              <a:rPr lang="fr-FR" dirty="0"/>
              <a:t>Sous-partie 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D69586-EE31-02A3-3902-2FEC9E68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97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F569E-6687-3CD7-8656-7EACDB39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ENTRÉE</a:t>
            </a:r>
            <a:br>
              <a:rPr lang="fr-FR" dirty="0"/>
            </a:br>
            <a:r>
              <a:rPr lang="fr-FR" dirty="0"/>
              <a:t>CHAPITRE 1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CF7B13B-6651-7A5E-5EE9-4AD9DBEA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2000" y="6503219"/>
            <a:ext cx="6480000" cy="138499"/>
          </a:xfrm>
        </p:spPr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190D65A-D229-13BA-B822-283F6AE143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432" y="3609020"/>
            <a:ext cx="4860000" cy="323165"/>
          </a:xfrm>
        </p:spPr>
        <p:txBody>
          <a:bodyPr/>
          <a:lstStyle/>
          <a:p>
            <a:r>
              <a:rPr lang="fr-FR" dirty="0"/>
              <a:t>Sous-titre du chapitre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3B13D86-186C-D63C-FF04-95C99A66F4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940868-2510-3B55-6D3E-5AE1F71A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93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diapositive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30F79CC-7F60-52B1-515A-989FB2A94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6996" y="2097088"/>
            <a:ext cx="7425929" cy="2728952"/>
          </a:xfrm>
        </p:spPr>
        <p:txBody>
          <a:bodyPr/>
          <a:lstStyle/>
          <a:p>
            <a:r>
              <a:rPr lang="fr-FR" dirty="0"/>
              <a:t>Intertitre, introduction ou texte en exergue, niveau 1</a:t>
            </a:r>
          </a:p>
          <a:p>
            <a:pPr lvl="1"/>
            <a:r>
              <a:rPr lang="fr-FR" dirty="0"/>
              <a:t>Texte courant, niveau 2</a:t>
            </a:r>
          </a:p>
          <a:p>
            <a:pPr lvl="2"/>
            <a:r>
              <a:rPr lang="fr-FR" dirty="0"/>
              <a:t>Liste à puces, niveau 3</a:t>
            </a:r>
          </a:p>
          <a:p>
            <a:pPr lvl="2"/>
            <a:r>
              <a:rPr lang="fr-FR" dirty="0"/>
              <a:t>…</a:t>
            </a:r>
          </a:p>
          <a:p>
            <a:pPr lvl="3"/>
            <a:r>
              <a:rPr lang="fr-FR" dirty="0"/>
              <a:t>Texte courant, niveau 4</a:t>
            </a:r>
          </a:p>
          <a:p>
            <a:r>
              <a:rPr lang="fr-FR" dirty="0"/>
              <a:t>Hiérarchisation et mise en forme automatique du texte</a:t>
            </a:r>
          </a:p>
          <a:p>
            <a:pPr lvl="1"/>
            <a:r>
              <a:rPr lang="fr-FR" dirty="0"/>
              <a:t>Pour changer le niveau hiérarchique d'un paragraphe et donc son style (voir les différents niveaux ci-dessus), avec les outils de retrait dans l'onglet [Accueil] :</a:t>
            </a:r>
          </a:p>
          <a:p>
            <a:pPr lvl="2"/>
            <a:r>
              <a:rPr lang="fr-FR" dirty="0"/>
              <a:t>cliquez sur l'icône "Augmenter le niveau de liste" pour passer au niveau/style suivant ;</a:t>
            </a:r>
          </a:p>
          <a:p>
            <a:pPr lvl="2"/>
            <a:r>
              <a:rPr lang="fr-FR" dirty="0"/>
              <a:t>cliquez sur l'icône "Réduire le niveau de liste" pour revenir au niveau/style précédent.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EA5B74E-0A17-45F0-3FDF-A4F17ECEC9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35187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diapositive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30F79CC-7F60-52B1-515A-989FB2A94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6996" y="2097088"/>
            <a:ext cx="7425929" cy="1516313"/>
          </a:xfrm>
        </p:spPr>
        <p:txBody>
          <a:bodyPr/>
          <a:lstStyle/>
          <a:p>
            <a:r>
              <a:rPr lang="fr-FR" dirty="0"/>
              <a:t>Pied de page</a:t>
            </a:r>
          </a:p>
          <a:p>
            <a:pPr lvl="1"/>
            <a:r>
              <a:rPr lang="fr-FR" dirty="0"/>
              <a:t>Pour changer le titre et la date en pied de toutes les diapositives :</a:t>
            </a:r>
          </a:p>
          <a:p>
            <a:pPr lvl="2"/>
            <a:r>
              <a:rPr lang="fr-FR" dirty="0"/>
              <a:t>onglet [Insertion] | "En-tête/Pied ;</a:t>
            </a:r>
          </a:p>
          <a:p>
            <a:pPr lvl="2"/>
            <a:r>
              <a:rPr lang="fr-FR" dirty="0"/>
              <a:t>modifiez les données en conservant les ● de séparation ;</a:t>
            </a:r>
          </a:p>
          <a:p>
            <a:pPr lvl="2"/>
            <a:r>
              <a:rPr lang="fr-FR" dirty="0"/>
              <a:t>cliquez sur le bouton [Appliquer partout].</a:t>
            </a:r>
          </a:p>
          <a:p>
            <a:pPr marL="288000" lvl="3"/>
            <a:r>
              <a:rPr lang="fr-FR" b="0" i="1" dirty="0"/>
              <a:t>Les </a:t>
            </a:r>
            <a:r>
              <a:rPr lang="fr-FR" b="0" i="1" dirty="0">
                <a:solidFill>
                  <a:schemeClr val="accent1"/>
                </a:solidFill>
              </a:rPr>
              <a:t>●</a:t>
            </a:r>
            <a:r>
              <a:rPr lang="fr-FR" b="0" i="1" dirty="0"/>
              <a:t> sont à (re)mettre en rouge manuellement.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EA5B74E-0A17-45F0-3FDF-A4F17ECEC9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55537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diapositive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EA5B74E-0A17-45F0-3FDF-A4F17ECEC9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Sous-titre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F5E2D5C-839B-3E41-E1AD-E5B86FDB5D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Titre 1, niveau 1</a:t>
            </a:r>
          </a:p>
          <a:p>
            <a:pPr lvl="1"/>
            <a:r>
              <a:rPr lang="fr-FR" dirty="0"/>
              <a:t>Texte courant, niveau 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EAE61D6-2B22-BA91-B833-1D6545EEEB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Titre 2, niveau 1</a:t>
            </a:r>
          </a:p>
          <a:p>
            <a:pPr lvl="1"/>
            <a:r>
              <a:rPr lang="fr-FR" dirty="0"/>
              <a:t>Texte courant, niveau 2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BB1B8BA1-0873-863A-3165-E4E100AA67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Titre 3, niveau 1</a:t>
            </a:r>
          </a:p>
          <a:p>
            <a:pPr lvl="1"/>
            <a:r>
              <a:rPr lang="fr-FR" dirty="0"/>
              <a:t>Texte courant, niveau 2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73DD97F-9006-751D-80D0-525216DDD50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Titre 4, niveau 1</a:t>
            </a:r>
          </a:p>
          <a:p>
            <a:pPr lvl="1"/>
            <a:r>
              <a:rPr lang="fr-FR" dirty="0"/>
              <a:t>Texte courant, niveau 2</a:t>
            </a:r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979D29DD-5666-9655-120F-D15240AFF12A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contenu 30">
            <a:extLst>
              <a:ext uri="{FF2B5EF4-FFF2-40B4-BE49-F238E27FC236}">
                <a16:creationId xmlns:a16="http://schemas.microsoft.com/office/drawing/2014/main" id="{CA8E4544-A9A5-50D1-0B14-8E13B4917624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" name="Espace réservé du contenu 31">
            <a:extLst>
              <a:ext uri="{FF2B5EF4-FFF2-40B4-BE49-F238E27FC236}">
                <a16:creationId xmlns:a16="http://schemas.microsoft.com/office/drawing/2014/main" id="{83BA14B3-A416-73F4-ED98-07EF8D5B53B9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3" name="Espace réservé du contenu 32">
            <a:extLst>
              <a:ext uri="{FF2B5EF4-FFF2-40B4-BE49-F238E27FC236}">
                <a16:creationId xmlns:a16="http://schemas.microsoft.com/office/drawing/2014/main" id="{87C655F5-31DE-526B-24EF-47440B8695E4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25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4F7C6333-E7EE-EB53-31C2-E5A94E13179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diapositive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BDC3695F-4174-6ABD-7904-B125DF01EE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78570" y="2061106"/>
            <a:ext cx="4509000" cy="1662352"/>
          </a:xfrm>
        </p:spPr>
        <p:txBody>
          <a:bodyPr/>
          <a:lstStyle/>
          <a:p>
            <a:r>
              <a:rPr lang="fr-FR" dirty="0"/>
              <a:t>Texte en exergue.</a:t>
            </a:r>
          </a:p>
          <a:p>
            <a:r>
              <a:rPr lang="fr-FR" dirty="0"/>
              <a:t>Le cadre s'adapte automatiquement à la longueur du texte saisi. Le remettre en premier plan après l'insertion d'une image.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910A077-D13F-7E8A-A5AE-A44EA7AF46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59022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35CED631-3D16-23E3-ED9D-3F2952DC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diapositive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C66660-6A26-144B-B86E-1BEE742A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Établissement français du sang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[Titre de la présentation]  </a:t>
            </a:r>
            <a:r>
              <a:rPr lang="fr-FR" dirty="0">
                <a:solidFill>
                  <a:schemeClr val="accent1"/>
                </a:solidFill>
              </a:rPr>
              <a:t>●</a:t>
            </a:r>
            <a:r>
              <a:rPr lang="fr-FR" dirty="0"/>
              <a:t>  [jj/mm/</a:t>
            </a:r>
            <a:r>
              <a:rPr lang="fr-FR" dirty="0" err="1"/>
              <a:t>aaaa</a:t>
            </a:r>
            <a:r>
              <a:rPr lang="fr-FR" dirty="0"/>
              <a:t>]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49EF70-C996-D8FF-B320-A70736DC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0506-5BE4-4453-AE4B-F0F5E69C63A6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EA5B74E-0A17-45F0-3FDF-A4F17ECEC9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6997" y="2097088"/>
            <a:ext cx="3780000" cy="1960024"/>
          </a:xfrm>
        </p:spPr>
        <p:txBody>
          <a:bodyPr/>
          <a:lstStyle/>
          <a:p>
            <a:r>
              <a:rPr lang="fr-FR" dirty="0"/>
              <a:t>Texte courant, niveau 1</a:t>
            </a:r>
          </a:p>
          <a:p>
            <a:r>
              <a:rPr lang="fr-FR" dirty="0"/>
              <a:t>Les images</a:t>
            </a:r>
          </a:p>
          <a:p>
            <a:pPr lvl="2"/>
            <a:r>
              <a:rPr lang="fr-FR" dirty="0"/>
              <a:t>Cliquez sur l'icône comme indiqué dans l'espace réservé aux images ;</a:t>
            </a:r>
          </a:p>
          <a:p>
            <a:pPr lvl="2"/>
            <a:r>
              <a:rPr lang="fr-FR" dirty="0"/>
              <a:t>sélectionnez l'image voulue ;</a:t>
            </a:r>
          </a:p>
          <a:p>
            <a:pPr lvl="2"/>
            <a:r>
              <a:rPr lang="fr-FR" dirty="0"/>
              <a:t>puis clic droit | "Arrière-plan" | "Arrière-plan", afin que la ligne rouge dans l'angle supérieur droit de l'image repasse en premier plan.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BDC3695F-4174-6ABD-7904-B125DF01E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6996" y="1196752"/>
            <a:ext cx="3780000" cy="253916"/>
          </a:xfrm>
        </p:spPr>
        <p:txBody>
          <a:bodyPr/>
          <a:lstStyle/>
          <a:p>
            <a:r>
              <a:rPr lang="fr-FR" dirty="0"/>
              <a:t>Sous-titre</a:t>
            </a:r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B8FB66A-32F2-1C00-743F-197A52FD5D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E41F1B4-8E83-9BF2-71ED-863DBAB44E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36996" y="5543944"/>
            <a:ext cx="3780000" cy="369332"/>
          </a:xfrm>
        </p:spPr>
        <p:txBody>
          <a:bodyPr/>
          <a:lstStyle/>
          <a:p>
            <a:r>
              <a:rPr lang="fr-FR" dirty="0"/>
              <a:t>TEXTE EN EXERGUE, INFORMATION IMPORTANTE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F1D308B-5111-8467-0CD8-A3AFEC9707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483" t="25038" r="5886" b="49182"/>
          <a:stretch/>
        </p:blipFill>
        <p:spPr>
          <a:xfrm>
            <a:off x="7664824" y="211688"/>
            <a:ext cx="1332383" cy="176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668"/>
      </p:ext>
    </p:extLst>
  </p:cSld>
  <p:clrMapOvr>
    <a:masterClrMapping/>
  </p:clrMapOvr>
</p:sld>
</file>

<file path=ppt/theme/theme1.xml><?xml version="1.0" encoding="utf-8"?>
<a:theme xmlns:a="http://schemas.openxmlformats.org/drawingml/2006/main" name="EFS Light">
  <a:themeElements>
    <a:clrScheme name="EFS_Couleurs">
      <a:dk1>
        <a:sysClr val="windowText" lastClr="000000"/>
      </a:dk1>
      <a:lt1>
        <a:sysClr val="window" lastClr="FFFFFF"/>
      </a:lt1>
      <a:dk2>
        <a:srgbClr val="002F6C"/>
      </a:dk2>
      <a:lt2>
        <a:srgbClr val="ECECED"/>
      </a:lt2>
      <a:accent1>
        <a:srgbClr val="E30015"/>
      </a:accent1>
      <a:accent2>
        <a:srgbClr val="002F6C"/>
      </a:accent2>
      <a:accent3>
        <a:srgbClr val="49BDCF"/>
      </a:accent3>
      <a:accent4>
        <a:srgbClr val="C9934F"/>
      </a:accent4>
      <a:accent5>
        <a:srgbClr val="EAAB00"/>
      </a:accent5>
      <a:accent6>
        <a:srgbClr val="484847"/>
      </a:accent6>
      <a:hlink>
        <a:srgbClr val="E30015"/>
      </a:hlink>
      <a:folHlink>
        <a:srgbClr val="E300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FS Présentation Modèle Light 4x3 v1a.potx" id="{B84FD55F-1810-4102-B921-B24BBE4EF85B}" vid="{739CCDC7-3DC9-4C98-BACA-352B5CFA7B5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EFS_MASQUE_PPT_4X3_BLANC</Template>
  <TotalTime>0</TotalTime>
  <Words>682</Words>
  <Application>Microsoft Office PowerPoint</Application>
  <PresentationFormat>Affichage à l'écran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Symbol</vt:lpstr>
      <vt:lpstr>EFS Light</vt:lpstr>
      <vt:lpstr>TITRE DE LA PRÉSENTATION</vt:lpstr>
      <vt:lpstr>TITRE DE LA PRÉSENTATION</vt:lpstr>
      <vt:lpstr>Sommaire</vt:lpstr>
      <vt:lpstr>ENTRÉE CHAPITRE 1</vt:lpstr>
      <vt:lpstr>Titre de la diapositive</vt:lpstr>
      <vt:lpstr>Titre de la diapositive</vt:lpstr>
      <vt:lpstr>Titre de la diapositive</vt:lpstr>
      <vt:lpstr>Titre de la diapositive</vt:lpstr>
      <vt:lpstr>Titre de la diapositive</vt:lpstr>
      <vt:lpstr>Illustrez votre présentation</vt:lpstr>
      <vt:lpstr>Data et chiffres-clés</vt:lpstr>
      <vt:lpstr>MERCI !</vt:lpstr>
    </vt:vector>
  </TitlesOfParts>
  <Company>EFS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DUBOIS Valerie</dc:creator>
  <cp:lastModifiedBy>DUBOIS Valerie</cp:lastModifiedBy>
  <cp:revision>1</cp:revision>
  <dcterms:created xsi:type="dcterms:W3CDTF">2025-04-17T12:48:23Z</dcterms:created>
  <dcterms:modified xsi:type="dcterms:W3CDTF">2025-04-17T12:48:57Z</dcterms:modified>
</cp:coreProperties>
</file>